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60" r:id="rId5"/>
    <p:sldId id="263" r:id="rId6"/>
    <p:sldId id="261" r:id="rId7"/>
    <p:sldId id="262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20C83-9A31-434A-A825-479163679E9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083F4-6872-4C64-BEA9-37A8C4478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1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3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19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61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70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8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0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6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3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2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E6CA-5987-43CA-BE09-894C65B031C4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DBCE1-9C60-4B76-B689-2C0B0B210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2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Me </a:t>
            </a:r>
            <a:r>
              <a:rPr lang="en-US" dirty="0" err="1" smtClean="0">
                <a:solidFill>
                  <a:srgbClr val="00B0F0"/>
                </a:solidFill>
              </a:rPr>
              <a:t>llamo</a:t>
            </a:r>
            <a:r>
              <a:rPr lang="en-US" dirty="0" smtClean="0">
                <a:solidFill>
                  <a:srgbClr val="00B0F0"/>
                </a:solidFill>
              </a:rPr>
              <a:t> ___________ </a:t>
            </a:r>
            <a:r>
              <a:rPr lang="en-US" dirty="0" err="1" smtClean="0">
                <a:solidFill>
                  <a:srgbClr val="00B0F0"/>
                </a:solidFill>
              </a:rPr>
              <a:t>clase</a:t>
            </a:r>
            <a:r>
              <a:rPr lang="en-US" dirty="0" smtClean="0">
                <a:solidFill>
                  <a:srgbClr val="00B0F0"/>
                </a:solidFill>
              </a:rPr>
              <a:t> 802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</a:t>
            </a:r>
            <a:r>
              <a:rPr lang="en-US" dirty="0" err="1" smtClean="0">
                <a:solidFill>
                  <a:srgbClr val="00B0F0"/>
                </a:solidFill>
              </a:rPr>
              <a:t>fecha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es</a:t>
            </a:r>
            <a:r>
              <a:rPr lang="en-US" dirty="0" smtClean="0">
                <a:solidFill>
                  <a:srgbClr val="00B0F0"/>
                </a:solidFill>
              </a:rPr>
              <a:t> el 8 de mayo del 2014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72: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el EXAMEN de </a:t>
            </a:r>
            <a:r>
              <a:rPr lang="en-US" dirty="0" err="1" smtClean="0"/>
              <a:t>mañana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n-US" dirty="0" smtClean="0"/>
              <a:t>Complete with the infinitive ending and Conjugate the following verbs:</a:t>
            </a:r>
          </a:p>
          <a:p>
            <a:pPr marL="514350" indent="-514350">
              <a:buAutoNum type="arabicParenR"/>
            </a:pPr>
            <a:r>
              <a:rPr lang="en-US" dirty="0" smtClean="0"/>
              <a:t>Le____ </a:t>
            </a:r>
            <a:r>
              <a:rPr lang="en-US" i="1" dirty="0" smtClean="0"/>
              <a:t>(to read)</a:t>
            </a:r>
            <a:r>
              <a:rPr lang="en-US" dirty="0" smtClean="0"/>
              <a:t>		5) Viv____ </a:t>
            </a:r>
            <a:r>
              <a:rPr lang="en-US" i="1" dirty="0" smtClean="0"/>
              <a:t>(to live)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err="1" smtClean="0"/>
              <a:t>Escrib</a:t>
            </a:r>
            <a:r>
              <a:rPr lang="en-US" u="sng" dirty="0" smtClean="0"/>
              <a:t>___ </a:t>
            </a:r>
            <a:r>
              <a:rPr lang="en-US" i="1" dirty="0"/>
              <a:t> </a:t>
            </a:r>
            <a:r>
              <a:rPr lang="en-US" i="1" dirty="0" smtClean="0"/>
              <a:t>(to write)</a:t>
            </a:r>
            <a:r>
              <a:rPr lang="en-US" dirty="0" smtClean="0"/>
              <a:t>	6) </a:t>
            </a:r>
            <a:r>
              <a:rPr lang="en-US" dirty="0" err="1" smtClean="0"/>
              <a:t>Asist</a:t>
            </a:r>
            <a:r>
              <a:rPr lang="en-US" dirty="0" smtClean="0"/>
              <a:t>___ </a:t>
            </a:r>
            <a:r>
              <a:rPr lang="en-US" i="1" dirty="0" smtClean="0"/>
              <a:t>(to attend)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err="1" smtClean="0"/>
              <a:t>Aprend</a:t>
            </a:r>
            <a:r>
              <a:rPr lang="en-US" dirty="0" smtClean="0"/>
              <a:t>___ </a:t>
            </a:r>
            <a:r>
              <a:rPr lang="en-US" i="1" dirty="0" smtClean="0"/>
              <a:t>(to learn)</a:t>
            </a:r>
            <a:r>
              <a:rPr lang="en-US" dirty="0" smtClean="0"/>
              <a:t>	7) Com___ </a:t>
            </a:r>
            <a:r>
              <a:rPr lang="en-US" i="1" dirty="0" smtClean="0"/>
              <a:t>(to eat)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V___ </a:t>
            </a:r>
            <a:r>
              <a:rPr lang="en-US" i="1" dirty="0" smtClean="0"/>
              <a:t>(to see)</a:t>
            </a:r>
            <a:r>
              <a:rPr lang="en-US" dirty="0" smtClean="0"/>
              <a:t>			8) </a:t>
            </a:r>
            <a:r>
              <a:rPr lang="en-US" dirty="0" err="1" smtClean="0"/>
              <a:t>Recib</a:t>
            </a:r>
            <a:r>
              <a:rPr lang="en-US" dirty="0" smtClean="0"/>
              <a:t>___ </a:t>
            </a:r>
            <a:r>
              <a:rPr lang="en-US" i="1" dirty="0" smtClean="0"/>
              <a:t>(to receive)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372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endParaRPr lang="en-US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1713047"/>
              </p:ext>
            </p:extLst>
          </p:nvPr>
        </p:nvGraphicFramePr>
        <p:xfrm>
          <a:off x="228600" y="1143000"/>
          <a:ext cx="8686800" cy="4648073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874837"/>
                <a:gridCol w="1600200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Leer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Escribrir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Aprender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Ver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4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endParaRPr lang="en-US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0889038"/>
              </p:ext>
            </p:extLst>
          </p:nvPr>
        </p:nvGraphicFramePr>
        <p:xfrm>
          <a:off x="228600" y="1143000"/>
          <a:ext cx="8686800" cy="4648073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736725"/>
                <a:gridCol w="1738312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Asistir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Comer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Recibir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4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371600"/>
            <a:ext cx="8305800" cy="5029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I-</a:t>
            </a:r>
            <a:r>
              <a:rPr lang="en-US" dirty="0" smtClean="0"/>
              <a:t> Copy and complete with the correct ending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______ la </a:t>
            </a:r>
            <a:r>
              <a:rPr lang="en-US" dirty="0" err="1" smtClean="0"/>
              <a:t>tele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noches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aprend</a:t>
            </a:r>
            <a:r>
              <a:rPr lang="en-US" dirty="0" smtClean="0"/>
              <a:t>_____ </a:t>
            </a:r>
            <a:r>
              <a:rPr lang="en-US" dirty="0" err="1" smtClean="0"/>
              <a:t>español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Rosa y Pedro com_____ empanadas en el café.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le_____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 en el </a:t>
            </a:r>
            <a:r>
              <a:rPr lang="en-US" dirty="0" err="1" smtClean="0"/>
              <a:t>verano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Martin </a:t>
            </a:r>
            <a:r>
              <a:rPr lang="en-US" dirty="0" err="1" smtClean="0"/>
              <a:t>asist</a:t>
            </a:r>
            <a:r>
              <a:rPr lang="en-US" dirty="0" smtClean="0"/>
              <a:t>_____ 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privada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Hector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escrib</a:t>
            </a:r>
            <a:r>
              <a:rPr lang="en-US" dirty="0" smtClean="0"/>
              <a:t>_______ mucho en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Lorena </a:t>
            </a:r>
            <a:r>
              <a:rPr lang="en-US" dirty="0" err="1" smtClean="0"/>
              <a:t>viv</a:t>
            </a:r>
            <a:r>
              <a:rPr lang="en-US" dirty="0" smtClean="0"/>
              <a:t>_____ en Miami, Florida.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recib</a:t>
            </a:r>
            <a:r>
              <a:rPr lang="en-US" dirty="0" smtClean="0"/>
              <a:t>____ </a:t>
            </a:r>
            <a:r>
              <a:rPr lang="en-US" dirty="0" err="1" smtClean="0"/>
              <a:t>buenas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07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430212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comes?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Como un </a:t>
            </a:r>
            <a:r>
              <a:rPr lang="en-US" dirty="0" err="1" smtClean="0"/>
              <a:t>biftec</a:t>
            </a:r>
            <a:r>
              <a:rPr lang="en-US" dirty="0" smtClean="0"/>
              <a:t> con </a:t>
            </a:r>
            <a:r>
              <a:rPr lang="en-US" dirty="0" err="1" smtClean="0"/>
              <a:t>arroz</a:t>
            </a:r>
            <a:r>
              <a:rPr lang="en-US" dirty="0" smtClean="0"/>
              <a:t> y frijoles.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Comes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hamburguesa</a:t>
            </a:r>
            <a:r>
              <a:rPr lang="en-US" dirty="0" smtClean="0"/>
              <a:t>.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pescado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2.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mucho.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err="1" smtClean="0"/>
              <a:t>Aprendemos</a:t>
            </a:r>
            <a:r>
              <a:rPr lang="en-US" dirty="0" smtClean="0"/>
              <a:t> mucho.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? ¿</a:t>
            </a:r>
            <a:r>
              <a:rPr lang="en-US" dirty="0" err="1" smtClean="0"/>
              <a:t>Yo</a:t>
            </a:r>
            <a:r>
              <a:rPr lang="en-US" dirty="0" smtClean="0"/>
              <a:t>? </a:t>
            </a:r>
            <a:r>
              <a:rPr lang="en-US" dirty="0" err="1" smtClean="0"/>
              <a:t>Aprendo</a:t>
            </a:r>
            <a:r>
              <a:rPr lang="en-US" dirty="0" smtClean="0"/>
              <a:t> mucho.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19200"/>
            <a:ext cx="44958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4. </a:t>
            </a:r>
            <a:r>
              <a:rPr lang="en-US" dirty="0" smtClean="0"/>
              <a:t>¿Lee mucho Anita?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smtClean="0"/>
              <a:t>Si, </a:t>
            </a:r>
            <a:r>
              <a:rPr lang="en-US" dirty="0" smtClean="0"/>
              <a:t>lee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.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smtClean="0"/>
              <a:t>Si,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leen</a:t>
            </a:r>
            <a:r>
              <a:rPr lang="en-US" dirty="0" smtClean="0"/>
              <a:t>.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smtClean="0"/>
              <a:t>Si, </a:t>
            </a:r>
            <a:r>
              <a:rPr lang="en-US" dirty="0" smtClean="0"/>
              <a:t>lees mucho.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5. 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vivien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smtClean="0"/>
              <a:t>Dolores vive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err="1" smtClean="0"/>
              <a:t>Vivimos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200" dirty="0" smtClean="0">
                <a:solidFill>
                  <a:srgbClr val="FF0000"/>
                </a:solidFill>
                <a:latin typeface="+mn-lt"/>
              </a:rPr>
              <a:t>II- </a:t>
            </a:r>
            <a:r>
              <a:rPr lang="en-US" altLang="en-US" sz="3200" dirty="0" smtClean="0">
                <a:latin typeface="+mn-lt"/>
              </a:rPr>
              <a:t>Copy and choose the correct response.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75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324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III-</a:t>
            </a:r>
            <a:r>
              <a:rPr lang="en-US" dirty="0" smtClean="0"/>
              <a:t> Copy and respond: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comen</a:t>
            </a:r>
            <a:r>
              <a:rPr lang="en-US" dirty="0" smtClean="0"/>
              <a:t> en </a:t>
            </a:r>
            <a:r>
              <a:rPr lang="en-US" dirty="0" err="1" smtClean="0"/>
              <a:t>Espana</a:t>
            </a:r>
            <a:r>
              <a:rPr lang="en-US" dirty="0" smtClean="0"/>
              <a:t> para el </a:t>
            </a:r>
            <a:r>
              <a:rPr lang="en-US" dirty="0" err="1" smtClean="0"/>
              <a:t>desayuno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gallopinto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tortilla a la </a:t>
            </a:r>
            <a:r>
              <a:rPr lang="en-US" dirty="0" err="1" smtClean="0"/>
              <a:t>espanola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cenan</a:t>
            </a:r>
            <a:r>
              <a:rPr lang="en-US" dirty="0" smtClean="0"/>
              <a:t> en </a:t>
            </a:r>
            <a:r>
              <a:rPr lang="en-US" dirty="0" err="1" smtClean="0"/>
              <a:t>Espana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36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610600" cy="6400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IV- </a:t>
            </a:r>
            <a:r>
              <a:rPr lang="en-US" dirty="0" smtClean="0"/>
              <a:t>Copy and Do the following:</a:t>
            </a:r>
          </a:p>
          <a:p>
            <a:pPr marL="514350" indent="-514350">
              <a:buAutoNum type="arabicPeriod"/>
            </a:pPr>
            <a:r>
              <a:rPr lang="en-US" dirty="0" smtClean="0"/>
              <a:t>Write something you are not going to do because you just did it.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Tell something your friends are going to do because they have to.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051437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EXAMEN: CAPITULO 4 ON FRIDAY!!!!</a:t>
            </a:r>
          </a:p>
          <a:p>
            <a:r>
              <a:rPr lang="en-US" sz="3200" b="1" dirty="0" smtClean="0"/>
              <a:t>ONLINE QUIZ DUE </a:t>
            </a:r>
            <a:r>
              <a:rPr lang="en-US" sz="3200" b="1" dirty="0" smtClean="0"/>
              <a:t>SUNDAY </a:t>
            </a:r>
            <a:r>
              <a:rPr lang="en-US" sz="3200" b="1" dirty="0" smtClean="0"/>
              <a:t>BY MIDNIGHT!!!!!!</a:t>
            </a:r>
          </a:p>
          <a:p>
            <a:r>
              <a:rPr lang="en-US" sz="3200" dirty="0" smtClean="0"/>
              <a:t>Go to </a:t>
            </a:r>
            <a:r>
              <a:rPr lang="en-US" sz="3200" dirty="0" smtClean="0">
                <a:hlinkClick r:id="rId2"/>
              </a:rPr>
              <a:t>www.glencoe.com</a:t>
            </a:r>
            <a:endParaRPr lang="en-US" sz="3200" dirty="0" smtClean="0"/>
          </a:p>
          <a:p>
            <a:r>
              <a:rPr lang="en-US" sz="3200" dirty="0" err="1" smtClean="0"/>
              <a:t>QuickPassCode</a:t>
            </a:r>
            <a:r>
              <a:rPr lang="en-US" sz="3200" dirty="0" smtClean="0"/>
              <a:t>: </a:t>
            </a:r>
            <a:r>
              <a:rPr lang="en-US" sz="3200" b="1" dirty="0" smtClean="0"/>
              <a:t>ASD4003c4</a:t>
            </a:r>
          </a:p>
          <a:p>
            <a:pPr lvl="1"/>
            <a:r>
              <a:rPr lang="en-US" sz="2600" dirty="0" smtClean="0"/>
              <a:t>Under </a:t>
            </a:r>
            <a:r>
              <a:rPr lang="en-US" sz="2600" u="sng" dirty="0" smtClean="0"/>
              <a:t>Test Prep/Assessment</a:t>
            </a:r>
          </a:p>
          <a:p>
            <a:pPr lvl="2"/>
            <a:r>
              <a:rPr lang="en-US" sz="2400" dirty="0" smtClean="0"/>
              <a:t>Do REPASO </a:t>
            </a:r>
            <a:r>
              <a:rPr lang="en-US" sz="2400" dirty="0" smtClean="0"/>
              <a:t>CUMULATIVO SELFCHECK </a:t>
            </a:r>
            <a:r>
              <a:rPr lang="en-US" sz="2400" dirty="0" smtClean="0"/>
              <a:t>QUIZ</a:t>
            </a:r>
          </a:p>
          <a:p>
            <a:pPr lvl="3"/>
            <a:r>
              <a:rPr lang="en-US" sz="2200" dirty="0" smtClean="0"/>
              <a:t>Section ID: </a:t>
            </a:r>
            <a:r>
              <a:rPr lang="en-US" sz="2200" b="1" dirty="0" smtClean="0"/>
              <a:t>802</a:t>
            </a:r>
            <a:endParaRPr lang="en-US" sz="2200" b="1" dirty="0" smtClean="0"/>
          </a:p>
          <a:p>
            <a:pPr lvl="3"/>
            <a:r>
              <a:rPr lang="en-US" sz="2200" dirty="0" smtClean="0"/>
              <a:t>Teacher email: </a:t>
            </a:r>
            <a:r>
              <a:rPr lang="en-US" sz="2200" i="1" dirty="0" smtClean="0"/>
              <a:t>hzumaeta@renaissancecharter.org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125182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364</Words>
  <Application>Microsoft Office PowerPoint</Application>
  <PresentationFormat>On-screen Show (4:3)</PresentationFormat>
  <Paragraphs>81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 llamo ___________ clase 802 La fecha es el 8 de mayo del 2014</vt:lpstr>
      <vt:lpstr>Repaso de la Actividad Inicial</vt:lpstr>
      <vt:lpstr>Repaso de la Actividad Inicial</vt:lpstr>
      <vt:lpstr>Practica</vt:lpstr>
      <vt:lpstr>II- Copy and choose the correct response.</vt:lpstr>
      <vt:lpstr>PowerPoint Presentation</vt:lpstr>
      <vt:lpstr>PowerPoint Presentation</vt:lpstr>
      <vt:lpstr>Tarea # 72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802 La fecha es el 8 de mayo del 2014</dc:title>
  <dc:creator>Helen Zumaeta</dc:creator>
  <cp:lastModifiedBy>Helen Zumaeta</cp:lastModifiedBy>
  <cp:revision>12</cp:revision>
  <cp:lastPrinted>2014-05-08T17:59:47Z</cp:lastPrinted>
  <dcterms:created xsi:type="dcterms:W3CDTF">2014-05-08T12:54:18Z</dcterms:created>
  <dcterms:modified xsi:type="dcterms:W3CDTF">2014-05-08T21:32:07Z</dcterms:modified>
</cp:coreProperties>
</file>